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6"/>
  </p:notesMasterIdLst>
  <p:sldIdLst>
    <p:sldId id="621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9966"/>
    <a:srgbClr val="005A58"/>
    <a:srgbClr val="008080"/>
    <a:srgbClr val="E7F3FF"/>
    <a:srgbClr val="ABD8DF"/>
    <a:srgbClr val="C7E7C8"/>
    <a:srgbClr val="B6E0B7"/>
    <a:srgbClr val="8CCE8E"/>
    <a:srgbClr val="D3F1E2"/>
    <a:srgbClr val="D5EB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97" autoAdjust="0"/>
    <p:restoredTop sz="95776" autoAdjust="0"/>
  </p:normalViewPr>
  <p:slideViewPr>
    <p:cSldViewPr snapToGrid="0">
      <p:cViewPr varScale="1">
        <p:scale>
          <a:sx n="93" d="100"/>
          <a:sy n="93" d="100"/>
        </p:scale>
        <p:origin x="62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C0C4A0-4828-491C-89AC-8963541831DC}" type="datetimeFigureOut">
              <a:rPr lang="en-AU" smtClean="0"/>
              <a:t>09/09/2026</a:t>
            </a:fld>
            <a:endParaRPr lang="en-AU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A1C119-5C6B-406C-A9B5-D49AF5ABB36B}" type="slidenum">
              <a:rPr lang="en-AU" smtClean="0"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9127182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A4C1C3-FFC7-AB94-9F06-FD3646A955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50CBAAD-0FDA-C827-CEFF-D851C8E6492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F6F64B1-BB33-725F-7000-96286A71DD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46404">
              <a:defRPr/>
            </a:pPr>
            <a:endParaRPr lang="en-AU" dirty="0">
              <a:latin typeface="Arial"/>
              <a:ea typeface="Calibri"/>
              <a:cs typeface="Arial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5DFC2B-878F-0F11-9261-E03CC1169AC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0C7E65-C0A3-43B2-8CD2-DD5F9E3A6B3A}" type="slidenum">
              <a:rPr lang="en-AU" smtClean="0"/>
              <a:t>1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7341028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B91F1F8-B633-D36E-C0A7-AF39C17359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2389C-63F9-404A-B7B6-F10280467569}" type="datetimeFigureOut">
              <a:rPr lang="en-AU" smtClean="0"/>
              <a:t>09/09/2026</a:t>
            </a:fld>
            <a:endParaRPr lang="en-AU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BCB6F98-7B7B-900D-45D5-DF51D8330D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BA22F44-CA4A-1FC8-BE96-7859B73B9F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72306-9116-4701-9D61-FA4A8E801FAB}" type="slidenum">
              <a:rPr lang="en-AU" smtClean="0"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4517366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800260"/>
            <a:ext cx="10515600" cy="101711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211231"/>
            <a:ext cx="10515600" cy="21110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2389C-63F9-404A-B7B6-F10280467569}" type="datetimeFigureOut">
              <a:rPr lang="en-AU" smtClean="0"/>
              <a:t>09/09/2026</a:t>
            </a:fld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72306-9116-4701-9D61-FA4A8E801FAB}" type="slidenum">
              <a:rPr lang="en-AU" smtClean="0"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2485219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2389C-63F9-404A-B7B6-F10280467569}" type="datetimeFigureOut">
              <a:rPr lang="en-AU" smtClean="0"/>
              <a:t>09/09/2026</a:t>
            </a:fld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72306-9116-4701-9D61-FA4A8E801FAB}" type="slidenum">
              <a:rPr lang="en-AU" smtClean="0"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8268939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748984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BBCB7ED0-D939-5B48-5E25-C15E537E2B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2389C-63F9-404A-B7B6-F10280467569}" type="datetimeFigureOut">
              <a:rPr lang="en-AU" smtClean="0"/>
              <a:t>09/09/2026</a:t>
            </a:fld>
            <a:endParaRPr lang="en-AU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AFCB54E7-8375-1844-AD4E-D5E55C8BC6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85334DC4-5998-43D7-BC89-6EA6D686FD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72306-9116-4701-9D61-FA4A8E801FAB}" type="slidenum">
              <a:rPr lang="en-AU" smtClean="0"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9774849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2389C-63F9-404A-B7B6-F10280467569}" type="datetimeFigureOut">
              <a:rPr lang="en-AU" smtClean="0"/>
              <a:t>09/09/2026</a:t>
            </a:fld>
            <a:endParaRPr lang="en-A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72306-9116-4701-9D61-FA4A8E801FAB}" type="slidenum">
              <a:rPr lang="en-AU" smtClean="0"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8808438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2389C-63F9-404A-B7B6-F10280467569}" type="datetimeFigureOut">
              <a:rPr lang="en-AU" smtClean="0"/>
              <a:t>09/09/2026</a:t>
            </a:fld>
            <a:endParaRPr lang="en-A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72306-9116-4701-9D61-FA4A8E801FAB}" type="slidenum">
              <a:rPr lang="en-AU" smtClean="0"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9913363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2389C-63F9-404A-B7B6-F10280467569}" type="datetimeFigureOut">
              <a:rPr lang="en-AU" smtClean="0"/>
              <a:t>09/09/2026</a:t>
            </a:fld>
            <a:endParaRPr lang="en-A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72306-9116-4701-9D61-FA4A8E801FAB}" type="slidenum">
              <a:rPr lang="en-AU" smtClean="0"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9569579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2389C-63F9-404A-B7B6-F10280467569}" type="datetimeFigureOut">
              <a:rPr lang="en-AU" smtClean="0"/>
              <a:t>09/09/2026</a:t>
            </a:fld>
            <a:endParaRPr lang="en-A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72306-9116-4701-9D61-FA4A8E801FAB}" type="slidenum">
              <a:rPr lang="en-AU" smtClean="0"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3757530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2389C-63F9-404A-B7B6-F10280467569}" type="datetimeFigureOut">
              <a:rPr lang="en-AU" smtClean="0"/>
              <a:t>09/09/2026</a:t>
            </a:fld>
            <a:endParaRPr lang="en-A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72306-9116-4701-9D61-FA4A8E801FAB}" type="slidenum">
              <a:rPr lang="en-AU" smtClean="0"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1433084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70227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3305177"/>
            <a:ext cx="10515600" cy="21110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71669" y="6067103"/>
            <a:ext cx="9626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D2389C-63F9-404A-B7B6-F10280467569}" type="datetimeFigureOut">
              <a:rPr lang="en-AU" smtClean="0"/>
              <a:t>09/09/2026</a:t>
            </a:fld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11220" y="6067103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02962" y="6067103"/>
            <a:ext cx="43698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472306-9116-4701-9D61-FA4A8E801FAB}" type="slidenum">
              <a:rPr lang="en-AU" smtClean="0"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9687624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4ADD4B-546B-9057-44C8-65E1B1D731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1">
            <a:extLst>
              <a:ext uri="{FF2B5EF4-FFF2-40B4-BE49-F238E27FC236}">
                <a16:creationId xmlns:a16="http://schemas.microsoft.com/office/drawing/2014/main" id="{971CD566-67A0-F1AF-97A3-4C66CB416980}"/>
              </a:ext>
            </a:extLst>
          </p:cNvPr>
          <p:cNvSpPr/>
          <p:nvPr/>
        </p:nvSpPr>
        <p:spPr>
          <a:xfrm>
            <a:off x="367424" y="225811"/>
            <a:ext cx="11064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chemeClr val="tx1">
                    <a:lumMod val="50000"/>
                  </a:schemeClr>
                </a:solidFill>
              </a:rPr>
              <a:t>Organisational structure chart </a:t>
            </a:r>
            <a:endParaRPr lang="en-US" sz="3000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2" name="Text 0">
            <a:extLst>
              <a:ext uri="{FF2B5EF4-FFF2-40B4-BE49-F238E27FC236}">
                <a16:creationId xmlns:a16="http://schemas.microsoft.com/office/drawing/2014/main" id="{01A155A5-D8D9-15FB-5D89-18B1F966E718}"/>
              </a:ext>
            </a:extLst>
          </p:cNvPr>
          <p:cNvSpPr/>
          <p:nvPr/>
        </p:nvSpPr>
        <p:spPr>
          <a:xfrm>
            <a:off x="398621" y="879607"/>
            <a:ext cx="817697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chemeClr val="accent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Executive Director Public Health and Clinical Excellence</a:t>
            </a:r>
            <a:endParaRPr lang="en-US" sz="2000" dirty="0">
              <a:solidFill>
                <a:schemeClr val="accent1"/>
              </a:solidFill>
            </a:endParaRPr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471BE24D-FBAA-8363-FDC6-52FD68D75BC8}"/>
              </a:ext>
            </a:extLst>
          </p:cNvPr>
          <p:cNvSpPr/>
          <p:nvPr/>
        </p:nvSpPr>
        <p:spPr>
          <a:xfrm>
            <a:off x="3078933" y="1655918"/>
            <a:ext cx="6720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110" dirty="0">
                <a:solidFill>
                  <a:schemeClr val="tx1">
                    <a:lumMod val="50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DIRECT REPORTS</a:t>
            </a:r>
            <a:endParaRPr lang="en-US" sz="1200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63BAD40F-F99C-A217-D55B-03ED27FDB4B1}"/>
              </a:ext>
            </a:extLst>
          </p:cNvPr>
          <p:cNvSpPr/>
          <p:nvPr/>
        </p:nvSpPr>
        <p:spPr>
          <a:xfrm>
            <a:off x="8113017" y="1386169"/>
            <a:ext cx="3713988" cy="306324"/>
          </a:xfrm>
          <a:prstGeom prst="rect">
            <a:avLst/>
          </a:prstGeom>
          <a:solidFill>
            <a:schemeClr val="tx1">
              <a:lumMod val="40000"/>
              <a:lumOff val="60000"/>
            </a:schemeClr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kern="0" spc="110" dirty="0">
                <a:solidFill>
                  <a:schemeClr val="tx1">
                    <a:lumMod val="50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</a:t>
            </a:r>
            <a:r>
              <a:rPr lang="en-US" sz="1200" b="1" kern="0" spc="110" dirty="0">
                <a:solidFill>
                  <a:schemeClr val="tx1">
                    <a:lumMod val="50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FUNCTIONS UNDER CONTROL</a:t>
            </a:r>
            <a:endParaRPr lang="en-US" sz="1200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6" name="Shape 4">
            <a:extLst>
              <a:ext uri="{FF2B5EF4-FFF2-40B4-BE49-F238E27FC236}">
                <a16:creationId xmlns:a16="http://schemas.microsoft.com/office/drawing/2014/main" id="{52840F14-F409-8136-CF14-2792B0602D2A}"/>
              </a:ext>
            </a:extLst>
          </p:cNvPr>
          <p:cNvSpPr/>
          <p:nvPr/>
        </p:nvSpPr>
        <p:spPr>
          <a:xfrm>
            <a:off x="1940192" y="2090257"/>
            <a:ext cx="4069080" cy="694944"/>
          </a:xfrm>
          <a:prstGeom prst="roundRect">
            <a:avLst>
              <a:gd name="adj" fmla="val 10526"/>
            </a:avLst>
          </a:prstGeom>
          <a:solidFill>
            <a:schemeClr val="accent2">
              <a:lumMod val="75000"/>
            </a:schemeClr>
          </a:solidFill>
          <a:ln w="12700">
            <a:solidFill>
              <a:schemeClr val="accent2">
                <a:lumMod val="75000"/>
              </a:schemeClr>
            </a:solidFill>
            <a:prstDash val="solid"/>
          </a:ln>
          <a:effectLst>
            <a:outerShdw blurRad="15240" dist="6350" dir="2700000" algn="bl" rotWithShape="0">
              <a:srgbClr val="000000">
                <a:alpha val="16000"/>
              </a:srgbClr>
            </a:outerShdw>
          </a:effectLst>
        </p:spPr>
      </p:sp>
      <p:sp>
        <p:nvSpPr>
          <p:cNvPr id="8" name="Text 5">
            <a:extLst>
              <a:ext uri="{FF2B5EF4-FFF2-40B4-BE49-F238E27FC236}">
                <a16:creationId xmlns:a16="http://schemas.microsoft.com/office/drawing/2014/main" id="{58DB7B4E-12F9-1A32-C0BD-8901C8762ABB}"/>
              </a:ext>
            </a:extLst>
          </p:cNvPr>
          <p:cNvSpPr/>
          <p:nvPr/>
        </p:nvSpPr>
        <p:spPr>
          <a:xfrm>
            <a:off x="2104784" y="2181697"/>
            <a:ext cx="3739896" cy="47774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92500" lnSpcReduction="10000"/>
          </a:bodyPr>
          <a:lstStyle/>
          <a:p>
            <a:pPr marL="0" indent="0" algn="ctr">
              <a:spcAft>
                <a:spcPts val="200"/>
              </a:spcAft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Executive Director</a:t>
            </a:r>
            <a:endParaRPr lang="en-US" sz="1600" dirty="0"/>
          </a:p>
          <a:p>
            <a:pPr marL="0" indent="0" algn="ctr">
              <a:spcAft>
                <a:spcPts val="200"/>
              </a:spcAft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Public Health and Clinical Excellence</a:t>
            </a:r>
            <a:endParaRPr lang="en-US" sz="1600" dirty="0"/>
          </a:p>
        </p:txBody>
      </p:sp>
      <p:sp>
        <p:nvSpPr>
          <p:cNvPr id="9" name="Shape 6">
            <a:extLst>
              <a:ext uri="{FF2B5EF4-FFF2-40B4-BE49-F238E27FC236}">
                <a16:creationId xmlns:a16="http://schemas.microsoft.com/office/drawing/2014/main" id="{893C00CD-7C6C-55C8-CF79-B1DF847771C3}"/>
              </a:ext>
            </a:extLst>
          </p:cNvPr>
          <p:cNvSpPr/>
          <p:nvPr/>
        </p:nvSpPr>
        <p:spPr>
          <a:xfrm>
            <a:off x="3974732" y="2785201"/>
            <a:ext cx="0" cy="329184"/>
          </a:xfrm>
          <a:prstGeom prst="line">
            <a:avLst/>
          </a:prstGeom>
          <a:noFill/>
          <a:ln w="22860">
            <a:solidFill>
              <a:schemeClr val="accent2">
                <a:lumMod val="75000"/>
              </a:schemeClr>
            </a:solidFill>
            <a:prstDash val="solid"/>
          </a:ln>
        </p:spPr>
      </p:sp>
      <p:sp>
        <p:nvSpPr>
          <p:cNvPr id="10" name="Shape 7">
            <a:extLst>
              <a:ext uri="{FF2B5EF4-FFF2-40B4-BE49-F238E27FC236}">
                <a16:creationId xmlns:a16="http://schemas.microsoft.com/office/drawing/2014/main" id="{0A739123-84D6-A49C-6F01-C7852469DBBF}"/>
              </a:ext>
            </a:extLst>
          </p:cNvPr>
          <p:cNvSpPr/>
          <p:nvPr/>
        </p:nvSpPr>
        <p:spPr>
          <a:xfrm>
            <a:off x="1034936" y="3114385"/>
            <a:ext cx="5879592" cy="0"/>
          </a:xfrm>
          <a:prstGeom prst="line">
            <a:avLst/>
          </a:prstGeom>
          <a:noFill/>
          <a:ln w="22860">
            <a:solidFill>
              <a:schemeClr val="accent2">
                <a:lumMod val="75000"/>
              </a:schemeClr>
            </a:solidFill>
            <a:prstDash val="solid"/>
          </a:ln>
        </p:spPr>
      </p:sp>
      <p:sp>
        <p:nvSpPr>
          <p:cNvPr id="12" name="Shape 8">
            <a:extLst>
              <a:ext uri="{FF2B5EF4-FFF2-40B4-BE49-F238E27FC236}">
                <a16:creationId xmlns:a16="http://schemas.microsoft.com/office/drawing/2014/main" id="{9964AFF0-861D-9D2B-DA7A-E2B140658777}"/>
              </a:ext>
            </a:extLst>
          </p:cNvPr>
          <p:cNvSpPr/>
          <p:nvPr/>
        </p:nvSpPr>
        <p:spPr>
          <a:xfrm>
            <a:off x="1380341" y="3114385"/>
            <a:ext cx="0" cy="210312"/>
          </a:xfrm>
          <a:prstGeom prst="line">
            <a:avLst/>
          </a:prstGeom>
          <a:noFill/>
          <a:ln w="19050">
            <a:solidFill>
              <a:schemeClr val="accent2">
                <a:lumMod val="75000"/>
              </a:schemeClr>
            </a:solidFill>
            <a:prstDash val="solid"/>
          </a:ln>
        </p:spPr>
      </p:sp>
      <p:sp>
        <p:nvSpPr>
          <p:cNvPr id="14" name="Shape 9">
            <a:extLst>
              <a:ext uri="{FF2B5EF4-FFF2-40B4-BE49-F238E27FC236}">
                <a16:creationId xmlns:a16="http://schemas.microsoft.com/office/drawing/2014/main" id="{8EAD9396-5570-C089-4B48-949CA1C7E9C1}"/>
              </a:ext>
            </a:extLst>
          </p:cNvPr>
          <p:cNvSpPr/>
          <p:nvPr/>
        </p:nvSpPr>
        <p:spPr>
          <a:xfrm>
            <a:off x="717438" y="3331572"/>
            <a:ext cx="1353312" cy="1078992"/>
          </a:xfrm>
          <a:prstGeom prst="roundRect">
            <a:avLst>
              <a:gd name="adj" fmla="val 4237"/>
            </a:avLst>
          </a:prstGeom>
          <a:solidFill>
            <a:srgbClr val="FFFFFF"/>
          </a:solidFill>
          <a:ln w="15240">
            <a:solidFill>
              <a:schemeClr val="accent2">
                <a:lumMod val="75000"/>
              </a:schemeClr>
            </a:solidFill>
            <a:prstDash val="solid"/>
          </a:ln>
          <a:effectLst>
            <a:outerShdw blurRad="8890" dist="3810" dir="27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5" name="Text 10">
            <a:extLst>
              <a:ext uri="{FF2B5EF4-FFF2-40B4-BE49-F238E27FC236}">
                <a16:creationId xmlns:a16="http://schemas.microsoft.com/office/drawing/2014/main" id="{9C4E1E56-25D8-2F11-25FB-02F0081ABA52}"/>
              </a:ext>
            </a:extLst>
          </p:cNvPr>
          <p:cNvSpPr/>
          <p:nvPr/>
        </p:nvSpPr>
        <p:spPr>
          <a:xfrm>
            <a:off x="690006" y="3592116"/>
            <a:ext cx="1353312" cy="100583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Autofit/>
          </a:bodyPr>
          <a:lstStyle/>
          <a:p>
            <a:pPr marL="0" indent="0" algn="ctr">
              <a:buNone/>
            </a:pPr>
            <a:r>
              <a:rPr lang="en-US" sz="1000" b="1" dirty="0">
                <a:solidFill>
                  <a:schemeClr val="tx1">
                    <a:lumMod val="50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Director Safety, Quality, Consumer Experience </a:t>
            </a:r>
            <a:endParaRPr lang="en-US" sz="1000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44" name="Text 12">
            <a:extLst>
              <a:ext uri="{FF2B5EF4-FFF2-40B4-BE49-F238E27FC236}">
                <a16:creationId xmlns:a16="http://schemas.microsoft.com/office/drawing/2014/main" id="{CA2178BA-BD55-E106-42E0-26834AC24CBB}"/>
              </a:ext>
            </a:extLst>
          </p:cNvPr>
          <p:cNvSpPr/>
          <p:nvPr/>
        </p:nvSpPr>
        <p:spPr>
          <a:xfrm>
            <a:off x="790590" y="4017372"/>
            <a:ext cx="1207008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chemeClr val="tx1">
                    <a:lumMod val="50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HSO G-11</a:t>
            </a:r>
            <a:endParaRPr lang="en-US" sz="1000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46" name="Text 13">
            <a:extLst>
              <a:ext uri="{FF2B5EF4-FFF2-40B4-BE49-F238E27FC236}">
                <a16:creationId xmlns:a16="http://schemas.microsoft.com/office/drawing/2014/main" id="{3534A748-22FE-6B74-ABFF-5C433510B690}"/>
              </a:ext>
            </a:extLst>
          </p:cNvPr>
          <p:cNvSpPr/>
          <p:nvPr/>
        </p:nvSpPr>
        <p:spPr>
          <a:xfrm>
            <a:off x="790590" y="4200252"/>
            <a:ext cx="1207008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b="1" dirty="0">
                <a:solidFill>
                  <a:schemeClr val="tx1">
                    <a:lumMod val="50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FTE 1.0</a:t>
            </a:r>
            <a:endParaRPr lang="en-US" sz="1000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47" name="Shape 14">
            <a:extLst>
              <a:ext uri="{FF2B5EF4-FFF2-40B4-BE49-F238E27FC236}">
                <a16:creationId xmlns:a16="http://schemas.microsoft.com/office/drawing/2014/main" id="{D20DE46F-FE01-AA5E-6257-EC98C87BC67D}"/>
              </a:ext>
            </a:extLst>
          </p:cNvPr>
          <p:cNvSpPr/>
          <p:nvPr/>
        </p:nvSpPr>
        <p:spPr>
          <a:xfrm>
            <a:off x="3028328" y="3114385"/>
            <a:ext cx="0" cy="210312"/>
          </a:xfrm>
          <a:prstGeom prst="line">
            <a:avLst/>
          </a:prstGeom>
          <a:noFill/>
          <a:ln w="19050">
            <a:solidFill>
              <a:schemeClr val="accent2">
                <a:lumMod val="75000"/>
              </a:schemeClr>
            </a:solidFill>
            <a:prstDash val="solid"/>
          </a:ln>
        </p:spPr>
      </p:sp>
      <p:sp>
        <p:nvSpPr>
          <p:cNvPr id="48" name="Shape 15">
            <a:extLst>
              <a:ext uri="{FF2B5EF4-FFF2-40B4-BE49-F238E27FC236}">
                <a16:creationId xmlns:a16="http://schemas.microsoft.com/office/drawing/2014/main" id="{2A364E8F-DCA6-D44E-39B5-3872ED63C753}"/>
              </a:ext>
            </a:extLst>
          </p:cNvPr>
          <p:cNvSpPr/>
          <p:nvPr/>
        </p:nvSpPr>
        <p:spPr>
          <a:xfrm>
            <a:off x="2351672" y="3324697"/>
            <a:ext cx="1353312" cy="1078992"/>
          </a:xfrm>
          <a:prstGeom prst="roundRect">
            <a:avLst>
              <a:gd name="adj" fmla="val 4237"/>
            </a:avLst>
          </a:prstGeom>
          <a:solidFill>
            <a:srgbClr val="FFFFFF"/>
          </a:solidFill>
          <a:ln w="15240">
            <a:solidFill>
              <a:schemeClr val="accent2">
                <a:lumMod val="75000"/>
              </a:schemeClr>
            </a:solidFill>
            <a:prstDash val="solid"/>
          </a:ln>
          <a:effectLst>
            <a:outerShdw blurRad="8890" dist="3810" dir="2700000" algn="bl" rotWithShape="0">
              <a:srgbClr val="000000">
                <a:alpha val="10000"/>
              </a:srgbClr>
            </a:outerShdw>
          </a:effectLst>
        </p:spPr>
      </p:sp>
      <p:sp>
        <p:nvSpPr>
          <p:cNvPr id="49" name="Text 16">
            <a:extLst>
              <a:ext uri="{FF2B5EF4-FFF2-40B4-BE49-F238E27FC236}">
                <a16:creationId xmlns:a16="http://schemas.microsoft.com/office/drawing/2014/main" id="{14999D3C-243E-2DD1-9350-B4954358726C}"/>
              </a:ext>
            </a:extLst>
          </p:cNvPr>
          <p:cNvSpPr/>
          <p:nvPr/>
        </p:nvSpPr>
        <p:spPr>
          <a:xfrm>
            <a:off x="2443112" y="3443569"/>
            <a:ext cx="1170432" cy="38404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 algn="ctr">
              <a:buNone/>
            </a:pPr>
            <a:r>
              <a:rPr lang="en-US" sz="1000" b="1" dirty="0">
                <a:solidFill>
                  <a:schemeClr val="tx1">
                    <a:lumMod val="50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Manager Clinical</a:t>
            </a:r>
            <a:endParaRPr lang="en-US" sz="1000" dirty="0">
              <a:solidFill>
                <a:schemeClr val="tx1">
                  <a:lumMod val="50000"/>
                </a:schemeClr>
              </a:solidFill>
            </a:endParaRPr>
          </a:p>
          <a:p>
            <a:pPr marL="0" indent="0" algn="ctr">
              <a:buNone/>
            </a:pPr>
            <a:r>
              <a:rPr lang="en-US" sz="1000" b="1" dirty="0">
                <a:solidFill>
                  <a:schemeClr val="tx1">
                    <a:lumMod val="50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Excellence</a:t>
            </a:r>
            <a:endParaRPr lang="en-US" sz="1000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50" name="Shape 17">
            <a:extLst>
              <a:ext uri="{FF2B5EF4-FFF2-40B4-BE49-F238E27FC236}">
                <a16:creationId xmlns:a16="http://schemas.microsoft.com/office/drawing/2014/main" id="{573620C3-529F-A6A4-8924-B94BEC31F096}"/>
              </a:ext>
            </a:extLst>
          </p:cNvPr>
          <p:cNvSpPr/>
          <p:nvPr/>
        </p:nvSpPr>
        <p:spPr>
          <a:xfrm>
            <a:off x="2497976" y="3909913"/>
            <a:ext cx="1060704" cy="0"/>
          </a:xfrm>
          <a:prstGeom prst="line">
            <a:avLst/>
          </a:prstGeom>
          <a:noFill/>
          <a:ln w="10160">
            <a:solidFill>
              <a:srgbClr val="D4E1E8"/>
            </a:solidFill>
            <a:prstDash val="solid"/>
          </a:ln>
        </p:spPr>
      </p:sp>
      <p:sp>
        <p:nvSpPr>
          <p:cNvPr id="51" name="Text 18">
            <a:extLst>
              <a:ext uri="{FF2B5EF4-FFF2-40B4-BE49-F238E27FC236}">
                <a16:creationId xmlns:a16="http://schemas.microsoft.com/office/drawing/2014/main" id="{2F646232-A311-F192-4856-5C341181A60F}"/>
              </a:ext>
            </a:extLst>
          </p:cNvPr>
          <p:cNvSpPr/>
          <p:nvPr/>
        </p:nvSpPr>
        <p:spPr>
          <a:xfrm>
            <a:off x="2424824" y="4010497"/>
            <a:ext cx="1207008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chemeClr val="tx1">
                    <a:lumMod val="50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HSO G-10</a:t>
            </a:r>
            <a:endParaRPr lang="en-US" sz="1000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52" name="Text 19">
            <a:extLst>
              <a:ext uri="{FF2B5EF4-FFF2-40B4-BE49-F238E27FC236}">
                <a16:creationId xmlns:a16="http://schemas.microsoft.com/office/drawing/2014/main" id="{44CB3D35-F15A-2360-D9CC-D205B59393EB}"/>
              </a:ext>
            </a:extLst>
          </p:cNvPr>
          <p:cNvSpPr/>
          <p:nvPr/>
        </p:nvSpPr>
        <p:spPr>
          <a:xfrm>
            <a:off x="2424824" y="4193377"/>
            <a:ext cx="1207008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b="1" dirty="0">
                <a:solidFill>
                  <a:schemeClr val="tx1">
                    <a:lumMod val="50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FTE 1.0</a:t>
            </a:r>
            <a:endParaRPr lang="en-US" sz="1000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53" name="Shape 20">
            <a:extLst>
              <a:ext uri="{FF2B5EF4-FFF2-40B4-BE49-F238E27FC236}">
                <a16:creationId xmlns:a16="http://schemas.microsoft.com/office/drawing/2014/main" id="{64C2BF76-A460-E755-0E3A-7508C6DEC380}"/>
              </a:ext>
            </a:extLst>
          </p:cNvPr>
          <p:cNvSpPr/>
          <p:nvPr/>
        </p:nvSpPr>
        <p:spPr>
          <a:xfrm>
            <a:off x="4765688" y="3114385"/>
            <a:ext cx="0" cy="210312"/>
          </a:xfrm>
          <a:prstGeom prst="line">
            <a:avLst/>
          </a:prstGeom>
          <a:noFill/>
          <a:ln w="19050">
            <a:solidFill>
              <a:schemeClr val="accent2">
                <a:lumMod val="75000"/>
              </a:schemeClr>
            </a:solidFill>
            <a:prstDash val="solid"/>
          </a:ln>
        </p:spPr>
      </p:sp>
      <p:sp>
        <p:nvSpPr>
          <p:cNvPr id="54" name="Shape 21">
            <a:extLst>
              <a:ext uri="{FF2B5EF4-FFF2-40B4-BE49-F238E27FC236}">
                <a16:creationId xmlns:a16="http://schemas.microsoft.com/office/drawing/2014/main" id="{491D27A0-1293-7CDA-E2C2-5AD6CD9A3B80}"/>
              </a:ext>
            </a:extLst>
          </p:cNvPr>
          <p:cNvSpPr/>
          <p:nvPr/>
        </p:nvSpPr>
        <p:spPr>
          <a:xfrm>
            <a:off x="4089032" y="3324697"/>
            <a:ext cx="1353312" cy="1078992"/>
          </a:xfrm>
          <a:prstGeom prst="roundRect">
            <a:avLst>
              <a:gd name="adj" fmla="val 4237"/>
            </a:avLst>
          </a:prstGeom>
          <a:solidFill>
            <a:srgbClr val="FFFFFF"/>
          </a:solidFill>
          <a:ln w="15240">
            <a:solidFill>
              <a:schemeClr val="accent2">
                <a:lumMod val="75000"/>
              </a:schemeClr>
            </a:solidFill>
            <a:prstDash val="solid"/>
          </a:ln>
          <a:effectLst>
            <a:outerShdw blurRad="8890" dist="3810" dir="2700000" algn="bl" rotWithShape="0">
              <a:srgbClr val="000000">
                <a:alpha val="10000"/>
              </a:srgbClr>
            </a:outerShdw>
          </a:effectLst>
        </p:spPr>
      </p:sp>
      <p:sp>
        <p:nvSpPr>
          <p:cNvPr id="55" name="Text 22">
            <a:extLst>
              <a:ext uri="{FF2B5EF4-FFF2-40B4-BE49-F238E27FC236}">
                <a16:creationId xmlns:a16="http://schemas.microsoft.com/office/drawing/2014/main" id="{79C79BA6-FED2-45CC-FBC3-1B05484833C4}"/>
              </a:ext>
            </a:extLst>
          </p:cNvPr>
          <p:cNvSpPr/>
          <p:nvPr/>
        </p:nvSpPr>
        <p:spPr>
          <a:xfrm>
            <a:off x="4180472" y="3443569"/>
            <a:ext cx="1170432" cy="38404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 algn="ctr">
              <a:buNone/>
            </a:pPr>
            <a:r>
              <a:rPr lang="en-US" sz="1000" b="1" dirty="0">
                <a:solidFill>
                  <a:schemeClr val="tx1">
                    <a:lumMod val="50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Director Public Health</a:t>
            </a:r>
            <a:endParaRPr lang="en-US" sz="1000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56" name="Shape 23">
            <a:extLst>
              <a:ext uri="{FF2B5EF4-FFF2-40B4-BE49-F238E27FC236}">
                <a16:creationId xmlns:a16="http://schemas.microsoft.com/office/drawing/2014/main" id="{C315FEDE-E5EE-C5E6-0B09-106FBE1E0431}"/>
              </a:ext>
            </a:extLst>
          </p:cNvPr>
          <p:cNvSpPr/>
          <p:nvPr/>
        </p:nvSpPr>
        <p:spPr>
          <a:xfrm>
            <a:off x="4235336" y="3909913"/>
            <a:ext cx="1060704" cy="0"/>
          </a:xfrm>
          <a:prstGeom prst="line">
            <a:avLst/>
          </a:prstGeom>
          <a:noFill/>
          <a:ln w="10160">
            <a:solidFill>
              <a:srgbClr val="D4E1E8"/>
            </a:solidFill>
            <a:prstDash val="solid"/>
          </a:ln>
        </p:spPr>
      </p:sp>
      <p:sp>
        <p:nvSpPr>
          <p:cNvPr id="57" name="Text 24">
            <a:extLst>
              <a:ext uri="{FF2B5EF4-FFF2-40B4-BE49-F238E27FC236}">
                <a16:creationId xmlns:a16="http://schemas.microsoft.com/office/drawing/2014/main" id="{A92E3DE0-B36F-DC69-4D18-6A976DAE2E30}"/>
              </a:ext>
            </a:extLst>
          </p:cNvPr>
          <p:cNvSpPr/>
          <p:nvPr/>
        </p:nvSpPr>
        <p:spPr>
          <a:xfrm>
            <a:off x="4162184" y="4010497"/>
            <a:ext cx="1207008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chemeClr val="tx1">
                    <a:lumMod val="50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HSO G-11</a:t>
            </a:r>
            <a:endParaRPr lang="en-US" sz="1000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58" name="Text 25">
            <a:extLst>
              <a:ext uri="{FF2B5EF4-FFF2-40B4-BE49-F238E27FC236}">
                <a16:creationId xmlns:a16="http://schemas.microsoft.com/office/drawing/2014/main" id="{7EC1BB7A-AA53-4906-DB6B-628C5586764E}"/>
              </a:ext>
            </a:extLst>
          </p:cNvPr>
          <p:cNvSpPr/>
          <p:nvPr/>
        </p:nvSpPr>
        <p:spPr>
          <a:xfrm>
            <a:off x="4162184" y="4193377"/>
            <a:ext cx="1207008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b="1" dirty="0">
                <a:solidFill>
                  <a:schemeClr val="tx1">
                    <a:lumMod val="50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FTE 1.0</a:t>
            </a:r>
            <a:endParaRPr lang="en-US" sz="1000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59" name="Shape 26">
            <a:extLst>
              <a:ext uri="{FF2B5EF4-FFF2-40B4-BE49-F238E27FC236}">
                <a16:creationId xmlns:a16="http://schemas.microsoft.com/office/drawing/2014/main" id="{0CFA8129-5BAD-3C34-810C-A133E24A1D33}"/>
              </a:ext>
            </a:extLst>
          </p:cNvPr>
          <p:cNvSpPr/>
          <p:nvPr/>
        </p:nvSpPr>
        <p:spPr>
          <a:xfrm>
            <a:off x="6503048" y="3114385"/>
            <a:ext cx="0" cy="210312"/>
          </a:xfrm>
          <a:prstGeom prst="line">
            <a:avLst/>
          </a:prstGeom>
          <a:noFill/>
          <a:ln w="19050">
            <a:solidFill>
              <a:schemeClr val="accent2">
                <a:lumMod val="75000"/>
              </a:schemeClr>
            </a:solidFill>
            <a:prstDash val="solid"/>
          </a:ln>
        </p:spPr>
      </p:sp>
      <p:sp>
        <p:nvSpPr>
          <p:cNvPr id="60" name="Shape 27">
            <a:extLst>
              <a:ext uri="{FF2B5EF4-FFF2-40B4-BE49-F238E27FC236}">
                <a16:creationId xmlns:a16="http://schemas.microsoft.com/office/drawing/2014/main" id="{C81AEF59-2E14-2F3C-4796-68486D013414}"/>
              </a:ext>
            </a:extLst>
          </p:cNvPr>
          <p:cNvSpPr/>
          <p:nvPr/>
        </p:nvSpPr>
        <p:spPr>
          <a:xfrm>
            <a:off x="5826392" y="3324697"/>
            <a:ext cx="1353312" cy="1078992"/>
          </a:xfrm>
          <a:prstGeom prst="roundRect">
            <a:avLst>
              <a:gd name="adj" fmla="val 4237"/>
            </a:avLst>
          </a:prstGeom>
          <a:solidFill>
            <a:srgbClr val="FFFFFF"/>
          </a:solidFill>
          <a:ln w="15240">
            <a:solidFill>
              <a:schemeClr val="accent2">
                <a:lumMod val="75000"/>
              </a:schemeClr>
            </a:solidFill>
            <a:prstDash val="solid"/>
          </a:ln>
          <a:effectLst>
            <a:outerShdw blurRad="8890" dist="3810" dir="2700000" algn="bl" rotWithShape="0">
              <a:srgbClr val="000000">
                <a:alpha val="10000"/>
              </a:srgbClr>
            </a:outerShdw>
          </a:effectLst>
        </p:spPr>
      </p:sp>
      <p:sp>
        <p:nvSpPr>
          <p:cNvPr id="61" name="Text 28">
            <a:extLst>
              <a:ext uri="{FF2B5EF4-FFF2-40B4-BE49-F238E27FC236}">
                <a16:creationId xmlns:a16="http://schemas.microsoft.com/office/drawing/2014/main" id="{B89EC41C-0F96-61DA-290C-CA72119F5905}"/>
              </a:ext>
            </a:extLst>
          </p:cNvPr>
          <p:cNvSpPr/>
          <p:nvPr/>
        </p:nvSpPr>
        <p:spPr>
          <a:xfrm>
            <a:off x="5917832" y="3443569"/>
            <a:ext cx="1170432" cy="38404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 algn="ctr">
              <a:buNone/>
            </a:pPr>
            <a:r>
              <a:rPr lang="en-US" sz="1000" b="1" dirty="0">
                <a:solidFill>
                  <a:schemeClr val="tx1">
                    <a:lumMod val="50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Principal Consultant</a:t>
            </a:r>
            <a:endParaRPr lang="en-US" sz="1000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62" name="Shape 29">
            <a:extLst>
              <a:ext uri="{FF2B5EF4-FFF2-40B4-BE49-F238E27FC236}">
                <a16:creationId xmlns:a16="http://schemas.microsoft.com/office/drawing/2014/main" id="{50781973-AA25-4FBE-85D4-D2256724117B}"/>
              </a:ext>
            </a:extLst>
          </p:cNvPr>
          <p:cNvSpPr/>
          <p:nvPr/>
        </p:nvSpPr>
        <p:spPr>
          <a:xfrm>
            <a:off x="5972696" y="3909913"/>
            <a:ext cx="1060704" cy="0"/>
          </a:xfrm>
          <a:prstGeom prst="line">
            <a:avLst/>
          </a:prstGeom>
          <a:noFill/>
          <a:ln w="10160">
            <a:solidFill>
              <a:srgbClr val="D4E1E8"/>
            </a:solidFill>
            <a:prstDash val="solid"/>
          </a:ln>
        </p:spPr>
      </p:sp>
      <p:sp>
        <p:nvSpPr>
          <p:cNvPr id="63" name="Text 30">
            <a:extLst>
              <a:ext uri="{FF2B5EF4-FFF2-40B4-BE49-F238E27FC236}">
                <a16:creationId xmlns:a16="http://schemas.microsoft.com/office/drawing/2014/main" id="{C029AE2C-C8EB-4BAE-07B1-1680847316DF}"/>
              </a:ext>
            </a:extLst>
          </p:cNvPr>
          <p:cNvSpPr/>
          <p:nvPr/>
        </p:nvSpPr>
        <p:spPr>
          <a:xfrm>
            <a:off x="5899544" y="4010497"/>
            <a:ext cx="1207008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chemeClr val="tx1">
                    <a:lumMod val="50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HSO G-9</a:t>
            </a:r>
            <a:endParaRPr lang="en-US" sz="1000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64" name="Text 31">
            <a:extLst>
              <a:ext uri="{FF2B5EF4-FFF2-40B4-BE49-F238E27FC236}">
                <a16:creationId xmlns:a16="http://schemas.microsoft.com/office/drawing/2014/main" id="{5D9BFF50-486C-B59E-E3DD-201D35943F40}"/>
              </a:ext>
            </a:extLst>
          </p:cNvPr>
          <p:cNvSpPr/>
          <p:nvPr/>
        </p:nvSpPr>
        <p:spPr>
          <a:xfrm>
            <a:off x="5899544" y="4193377"/>
            <a:ext cx="1207008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b="1" dirty="0">
                <a:solidFill>
                  <a:schemeClr val="tx1">
                    <a:lumMod val="50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FTE 1.0</a:t>
            </a:r>
            <a:endParaRPr lang="en-US" sz="1000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65" name="Shape 32">
            <a:extLst>
              <a:ext uri="{FF2B5EF4-FFF2-40B4-BE49-F238E27FC236}">
                <a16:creationId xmlns:a16="http://schemas.microsoft.com/office/drawing/2014/main" id="{0E3BCB8D-9B38-D8BB-6850-D1A0FA3E10C3}"/>
              </a:ext>
            </a:extLst>
          </p:cNvPr>
          <p:cNvSpPr/>
          <p:nvPr/>
        </p:nvSpPr>
        <p:spPr>
          <a:xfrm>
            <a:off x="8113017" y="1808629"/>
            <a:ext cx="3713988" cy="3930084"/>
          </a:xfrm>
          <a:prstGeom prst="roundRect">
            <a:avLst>
              <a:gd name="adj" fmla="val 1310"/>
            </a:avLst>
          </a:prstGeom>
          <a:solidFill>
            <a:srgbClr val="FFFFFF"/>
          </a:solidFill>
          <a:ln w="15240">
            <a:solidFill>
              <a:schemeClr val="tx1">
                <a:lumMod val="60000"/>
                <a:lumOff val="40000"/>
              </a:schemeClr>
            </a:solidFill>
            <a:prstDash val="solid"/>
          </a:ln>
          <a:effectLst>
            <a:outerShdw blurRad="10160" dist="3810" dir="2700000" algn="bl" rotWithShape="0">
              <a:srgbClr val="000000">
                <a:alpha val="10000"/>
              </a:srgbClr>
            </a:outerShdw>
          </a:effectLst>
        </p:spPr>
      </p:sp>
      <p:sp>
        <p:nvSpPr>
          <p:cNvPr id="68" name="Text 35">
            <a:extLst>
              <a:ext uri="{FF2B5EF4-FFF2-40B4-BE49-F238E27FC236}">
                <a16:creationId xmlns:a16="http://schemas.microsoft.com/office/drawing/2014/main" id="{BB0ADEE6-0EE7-B75E-7E8E-2C0C2C24341C}"/>
              </a:ext>
            </a:extLst>
          </p:cNvPr>
          <p:cNvSpPr/>
          <p:nvPr/>
        </p:nvSpPr>
        <p:spPr>
          <a:xfrm>
            <a:off x="8335829" y="1934809"/>
            <a:ext cx="3127248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17324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Boorloo (Perth) Public Health Unit</a:t>
            </a:r>
            <a:endParaRPr lang="en-US" sz="1200" dirty="0"/>
          </a:p>
        </p:txBody>
      </p:sp>
      <p:sp>
        <p:nvSpPr>
          <p:cNvPr id="69" name="Shape 36">
            <a:extLst>
              <a:ext uri="{FF2B5EF4-FFF2-40B4-BE49-F238E27FC236}">
                <a16:creationId xmlns:a16="http://schemas.microsoft.com/office/drawing/2014/main" id="{EF28D31B-E651-1F5F-F3DA-69E8352860E9}"/>
              </a:ext>
            </a:extLst>
          </p:cNvPr>
          <p:cNvSpPr/>
          <p:nvPr/>
        </p:nvSpPr>
        <p:spPr>
          <a:xfrm>
            <a:off x="8335829" y="2309713"/>
            <a:ext cx="3127248" cy="0"/>
          </a:xfrm>
          <a:prstGeom prst="line">
            <a:avLst/>
          </a:prstGeom>
          <a:noFill/>
          <a:ln w="8890">
            <a:solidFill>
              <a:srgbClr val="D6E8E7"/>
            </a:solidFill>
            <a:prstDash val="solid"/>
          </a:ln>
        </p:spPr>
      </p:sp>
      <p:sp>
        <p:nvSpPr>
          <p:cNvPr id="72" name="Text 39">
            <a:extLst>
              <a:ext uri="{FF2B5EF4-FFF2-40B4-BE49-F238E27FC236}">
                <a16:creationId xmlns:a16="http://schemas.microsoft.com/office/drawing/2014/main" id="{6DC4BFB2-3643-F277-EC95-0394B2B6BDBF}"/>
              </a:ext>
            </a:extLst>
          </p:cNvPr>
          <p:cNvSpPr/>
          <p:nvPr/>
        </p:nvSpPr>
        <p:spPr>
          <a:xfrm>
            <a:off x="8335829" y="2437729"/>
            <a:ext cx="3127248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17324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DonateLife WA</a:t>
            </a:r>
            <a:endParaRPr lang="en-US" sz="1200" dirty="0"/>
          </a:p>
        </p:txBody>
      </p:sp>
      <p:sp>
        <p:nvSpPr>
          <p:cNvPr id="73" name="Shape 40">
            <a:extLst>
              <a:ext uri="{FF2B5EF4-FFF2-40B4-BE49-F238E27FC236}">
                <a16:creationId xmlns:a16="http://schemas.microsoft.com/office/drawing/2014/main" id="{B4A142CE-D0D6-D408-9D91-497928F323F6}"/>
              </a:ext>
            </a:extLst>
          </p:cNvPr>
          <p:cNvSpPr/>
          <p:nvPr/>
        </p:nvSpPr>
        <p:spPr>
          <a:xfrm>
            <a:off x="8335829" y="2812633"/>
            <a:ext cx="3127248" cy="0"/>
          </a:xfrm>
          <a:prstGeom prst="line">
            <a:avLst/>
          </a:prstGeom>
          <a:noFill/>
          <a:ln w="8890">
            <a:solidFill>
              <a:srgbClr val="D6E8E7"/>
            </a:solidFill>
            <a:prstDash val="solid"/>
          </a:ln>
        </p:spPr>
      </p:sp>
      <p:sp>
        <p:nvSpPr>
          <p:cNvPr id="76" name="Text 43">
            <a:extLst>
              <a:ext uri="{FF2B5EF4-FFF2-40B4-BE49-F238E27FC236}">
                <a16:creationId xmlns:a16="http://schemas.microsoft.com/office/drawing/2014/main" id="{BC3A5893-B718-10BC-FD11-7833693A7FF3}"/>
              </a:ext>
            </a:extLst>
          </p:cNvPr>
          <p:cNvSpPr/>
          <p:nvPr/>
        </p:nvSpPr>
        <p:spPr>
          <a:xfrm>
            <a:off x="8335829" y="2940649"/>
            <a:ext cx="3127248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17324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Humanitarian Entrant Health Service</a:t>
            </a:r>
            <a:endParaRPr lang="en-US" sz="1200" dirty="0"/>
          </a:p>
        </p:txBody>
      </p:sp>
      <p:sp>
        <p:nvSpPr>
          <p:cNvPr id="77" name="Shape 44">
            <a:extLst>
              <a:ext uri="{FF2B5EF4-FFF2-40B4-BE49-F238E27FC236}">
                <a16:creationId xmlns:a16="http://schemas.microsoft.com/office/drawing/2014/main" id="{A915011A-BB6D-E518-0BB1-D253B4C59A22}"/>
              </a:ext>
            </a:extLst>
          </p:cNvPr>
          <p:cNvSpPr/>
          <p:nvPr/>
        </p:nvSpPr>
        <p:spPr>
          <a:xfrm>
            <a:off x="8335829" y="3315553"/>
            <a:ext cx="3127248" cy="0"/>
          </a:xfrm>
          <a:prstGeom prst="line">
            <a:avLst/>
          </a:prstGeom>
          <a:noFill/>
          <a:ln w="8890">
            <a:solidFill>
              <a:srgbClr val="D6E8E7"/>
            </a:solidFill>
            <a:prstDash val="solid"/>
          </a:ln>
        </p:spPr>
      </p:sp>
      <p:sp>
        <p:nvSpPr>
          <p:cNvPr id="80" name="Text 47">
            <a:extLst>
              <a:ext uri="{FF2B5EF4-FFF2-40B4-BE49-F238E27FC236}">
                <a16:creationId xmlns:a16="http://schemas.microsoft.com/office/drawing/2014/main" id="{E2A79309-6CA4-65A7-66BE-7515A9BE9F53}"/>
              </a:ext>
            </a:extLst>
          </p:cNvPr>
          <p:cNvSpPr/>
          <p:nvPr/>
        </p:nvSpPr>
        <p:spPr>
          <a:xfrm>
            <a:off x="8335829" y="3443569"/>
            <a:ext cx="3127248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17324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Health Promotion</a:t>
            </a:r>
            <a:endParaRPr lang="en-US" sz="1200" dirty="0"/>
          </a:p>
        </p:txBody>
      </p:sp>
      <p:sp>
        <p:nvSpPr>
          <p:cNvPr id="81" name="Shape 48">
            <a:extLst>
              <a:ext uri="{FF2B5EF4-FFF2-40B4-BE49-F238E27FC236}">
                <a16:creationId xmlns:a16="http://schemas.microsoft.com/office/drawing/2014/main" id="{48C55FBE-7FAB-DE79-B979-D6897868D038}"/>
              </a:ext>
            </a:extLst>
          </p:cNvPr>
          <p:cNvSpPr/>
          <p:nvPr/>
        </p:nvSpPr>
        <p:spPr>
          <a:xfrm>
            <a:off x="8335829" y="3818473"/>
            <a:ext cx="3127248" cy="0"/>
          </a:xfrm>
          <a:prstGeom prst="line">
            <a:avLst/>
          </a:prstGeom>
          <a:noFill/>
          <a:ln w="8890">
            <a:solidFill>
              <a:srgbClr val="D6E8E7"/>
            </a:solidFill>
            <a:prstDash val="solid"/>
          </a:ln>
        </p:spPr>
      </p:sp>
      <p:sp>
        <p:nvSpPr>
          <p:cNvPr id="84" name="Text 51">
            <a:extLst>
              <a:ext uri="{FF2B5EF4-FFF2-40B4-BE49-F238E27FC236}">
                <a16:creationId xmlns:a16="http://schemas.microsoft.com/office/drawing/2014/main" id="{301E312D-25AA-BEEF-1CAE-BC8A5492FE40}"/>
              </a:ext>
            </a:extLst>
          </p:cNvPr>
          <p:cNvSpPr/>
          <p:nvPr/>
        </p:nvSpPr>
        <p:spPr>
          <a:xfrm>
            <a:off x="8335829" y="3946489"/>
            <a:ext cx="3127248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17324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Quality Improvement and Capability Unit</a:t>
            </a:r>
            <a:endParaRPr lang="en-US" sz="1200" dirty="0"/>
          </a:p>
        </p:txBody>
      </p:sp>
      <p:sp>
        <p:nvSpPr>
          <p:cNvPr id="85" name="Shape 52">
            <a:extLst>
              <a:ext uri="{FF2B5EF4-FFF2-40B4-BE49-F238E27FC236}">
                <a16:creationId xmlns:a16="http://schemas.microsoft.com/office/drawing/2014/main" id="{6256A190-E0A4-37A4-ADF0-453CF08D52CA}"/>
              </a:ext>
            </a:extLst>
          </p:cNvPr>
          <p:cNvSpPr/>
          <p:nvPr/>
        </p:nvSpPr>
        <p:spPr>
          <a:xfrm>
            <a:off x="8335829" y="4321393"/>
            <a:ext cx="3127248" cy="0"/>
          </a:xfrm>
          <a:prstGeom prst="line">
            <a:avLst/>
          </a:prstGeom>
          <a:noFill/>
          <a:ln w="8890">
            <a:solidFill>
              <a:srgbClr val="D6E8E7"/>
            </a:solidFill>
            <a:prstDash val="solid"/>
          </a:ln>
        </p:spPr>
      </p:sp>
      <p:sp>
        <p:nvSpPr>
          <p:cNvPr id="88" name="Text 55">
            <a:extLst>
              <a:ext uri="{FF2B5EF4-FFF2-40B4-BE49-F238E27FC236}">
                <a16:creationId xmlns:a16="http://schemas.microsoft.com/office/drawing/2014/main" id="{BD51C1BE-2CA9-46D1-A1C3-1FCBAE997DCE}"/>
              </a:ext>
            </a:extLst>
          </p:cNvPr>
          <p:cNvSpPr/>
          <p:nvPr/>
        </p:nvSpPr>
        <p:spPr>
          <a:xfrm>
            <a:off x="8335829" y="4357968"/>
            <a:ext cx="3406993" cy="374901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17324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Safety, Quality and Consumer Experience</a:t>
            </a:r>
            <a:endParaRPr lang="en-US" sz="1200" dirty="0"/>
          </a:p>
        </p:txBody>
      </p:sp>
      <p:sp>
        <p:nvSpPr>
          <p:cNvPr id="89" name="Shape 56">
            <a:extLst>
              <a:ext uri="{FF2B5EF4-FFF2-40B4-BE49-F238E27FC236}">
                <a16:creationId xmlns:a16="http://schemas.microsoft.com/office/drawing/2014/main" id="{83018B36-4168-CFDE-C2F5-FAE39BB5150D}"/>
              </a:ext>
            </a:extLst>
          </p:cNvPr>
          <p:cNvSpPr/>
          <p:nvPr/>
        </p:nvSpPr>
        <p:spPr>
          <a:xfrm>
            <a:off x="8335829" y="4824313"/>
            <a:ext cx="3127248" cy="0"/>
          </a:xfrm>
          <a:prstGeom prst="line">
            <a:avLst/>
          </a:prstGeom>
          <a:noFill/>
          <a:ln w="8890">
            <a:solidFill>
              <a:srgbClr val="D6E8E7"/>
            </a:solidFill>
            <a:prstDash val="solid"/>
          </a:ln>
        </p:spPr>
      </p:sp>
      <p:sp>
        <p:nvSpPr>
          <p:cNvPr id="92" name="Text 59">
            <a:extLst>
              <a:ext uri="{FF2B5EF4-FFF2-40B4-BE49-F238E27FC236}">
                <a16:creationId xmlns:a16="http://schemas.microsoft.com/office/drawing/2014/main" id="{6B3C7B23-D05F-009A-1754-AE4C9AD99CD5}"/>
              </a:ext>
            </a:extLst>
          </p:cNvPr>
          <p:cNvSpPr/>
          <p:nvPr/>
        </p:nvSpPr>
        <p:spPr>
          <a:xfrm>
            <a:off x="8335829" y="4952329"/>
            <a:ext cx="3127248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17324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 Acquired Brain Injury Service</a:t>
            </a:r>
            <a:endParaRPr lang="en-US" sz="1200" dirty="0"/>
          </a:p>
        </p:txBody>
      </p:sp>
      <p:sp>
        <p:nvSpPr>
          <p:cNvPr id="93" name="Shape 60">
            <a:extLst>
              <a:ext uri="{FF2B5EF4-FFF2-40B4-BE49-F238E27FC236}">
                <a16:creationId xmlns:a16="http://schemas.microsoft.com/office/drawing/2014/main" id="{9C287824-4B84-DBF8-EF2A-DC1ED9D98F05}"/>
              </a:ext>
            </a:extLst>
          </p:cNvPr>
          <p:cNvSpPr/>
          <p:nvPr/>
        </p:nvSpPr>
        <p:spPr>
          <a:xfrm>
            <a:off x="8335829" y="5327233"/>
            <a:ext cx="3127248" cy="0"/>
          </a:xfrm>
          <a:prstGeom prst="line">
            <a:avLst/>
          </a:prstGeom>
          <a:noFill/>
          <a:ln w="8890">
            <a:solidFill>
              <a:srgbClr val="D6E8E7"/>
            </a:solidFill>
            <a:prstDash val="solid"/>
          </a:ln>
        </p:spPr>
      </p:sp>
      <p:sp>
        <p:nvSpPr>
          <p:cNvPr id="96" name="Text 63">
            <a:extLst>
              <a:ext uri="{FF2B5EF4-FFF2-40B4-BE49-F238E27FC236}">
                <a16:creationId xmlns:a16="http://schemas.microsoft.com/office/drawing/2014/main" id="{5B7308EE-84A2-D0DE-D0A4-F8DC61637C30}"/>
              </a:ext>
            </a:extLst>
          </p:cNvPr>
          <p:cNvSpPr/>
          <p:nvPr/>
        </p:nvSpPr>
        <p:spPr>
          <a:xfrm>
            <a:off x="8335829" y="5391241"/>
            <a:ext cx="3127248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17324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 Tuberculosis Control Program</a:t>
            </a:r>
            <a:endParaRPr lang="en-US" sz="1200" dirty="0"/>
          </a:p>
        </p:txBody>
      </p:sp>
      <p:sp>
        <p:nvSpPr>
          <p:cNvPr id="101" name="Shape 17">
            <a:extLst>
              <a:ext uri="{FF2B5EF4-FFF2-40B4-BE49-F238E27FC236}">
                <a16:creationId xmlns:a16="http://schemas.microsoft.com/office/drawing/2014/main" id="{5336DFD2-250A-D245-1876-82AFD73B048D}"/>
              </a:ext>
            </a:extLst>
          </p:cNvPr>
          <p:cNvSpPr/>
          <p:nvPr/>
        </p:nvSpPr>
        <p:spPr>
          <a:xfrm>
            <a:off x="831500" y="3916788"/>
            <a:ext cx="1060704" cy="0"/>
          </a:xfrm>
          <a:prstGeom prst="line">
            <a:avLst/>
          </a:prstGeom>
          <a:noFill/>
          <a:ln w="10160">
            <a:solidFill>
              <a:srgbClr val="D4E1E8"/>
            </a:solidFill>
            <a:prstDash val="solid"/>
          </a:ln>
        </p:spPr>
      </p:sp>
    </p:spTree>
    <p:extLst>
      <p:ext uri="{BB962C8B-B14F-4D97-AF65-F5344CB8AC3E}">
        <p14:creationId xmlns:p14="http://schemas.microsoft.com/office/powerpoint/2010/main" val="22300203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NMHS - PowerPoint">
      <a:dk1>
        <a:srgbClr val="495965"/>
      </a:dk1>
      <a:lt1>
        <a:sysClr val="window" lastClr="FFFFFF"/>
      </a:lt1>
      <a:dk2>
        <a:srgbClr val="495965"/>
      </a:dk2>
      <a:lt2>
        <a:srgbClr val="A3ABB2"/>
      </a:lt2>
      <a:accent1>
        <a:srgbClr val="990057"/>
      </a:accent1>
      <a:accent2>
        <a:srgbClr val="D64581"/>
      </a:accent2>
      <a:accent3>
        <a:srgbClr val="F5E5EE"/>
      </a:accent3>
      <a:accent4>
        <a:srgbClr val="EBCCDD"/>
      </a:accent4>
      <a:accent5>
        <a:srgbClr val="E0B2CD"/>
      </a:accent5>
      <a:accent6>
        <a:srgbClr val="A3ABB2"/>
      </a:accent6>
      <a:hlink>
        <a:srgbClr val="990057"/>
      </a:hlink>
      <a:folHlink>
        <a:srgbClr val="D64581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2020 NMHS PowerPoint Template 16.9" id="{F9B8C7C8-1A5C-49AE-9640-2B79F72000D9}" vid="{1581190D-47D6-4347-B408-2C20CAB80B6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06DB2D1C6394441A49BA252D880669D" ma:contentTypeVersion="4" ma:contentTypeDescription="Create a new document." ma:contentTypeScope="" ma:versionID="210a74b3454559de42f2e1dd57855f1a">
  <xsd:schema xmlns:xsd="http://www.w3.org/2001/XMLSchema" xmlns:xs="http://www.w3.org/2001/XMLSchema" xmlns:p="http://schemas.microsoft.com/office/2006/metadata/properties" xmlns:ns2="2c8aacaa-c2db-4f87-8e6a-81fc8e0cf79d" targetNamespace="http://schemas.microsoft.com/office/2006/metadata/properties" ma:root="true" ma:fieldsID="cacf698c44f15ba116e3817e6f7ba12c" ns2:_="">
    <xsd:import namespace="2c8aacaa-c2db-4f87-8e6a-81fc8e0cf79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c8aacaa-c2db-4f87-8e6a-81fc8e0cf79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9D675ED-8861-4136-B3CC-19C3A727E3ED}">
  <ds:schemaRefs>
    <ds:schemaRef ds:uri="2c8aacaa-c2db-4f87-8e6a-81fc8e0cf79d"/>
    <ds:schemaRef ds:uri="http://purl.org/dc/elements/1.1/"/>
    <ds:schemaRef ds:uri="http://schemas.microsoft.com/office/2006/metadata/properties"/>
    <ds:schemaRef ds:uri="http://schemas.openxmlformats.org/package/2006/metadata/core-properties"/>
    <ds:schemaRef ds:uri="http://schemas.microsoft.com/office/infopath/2007/PartnerControls"/>
    <ds:schemaRef ds:uri="http://www.w3.org/XML/1998/namespace"/>
    <ds:schemaRef ds:uri="http://schemas.microsoft.com/office/2006/documentManagement/types"/>
    <ds:schemaRef ds:uri="http://purl.org/dc/dcmitype/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F8389860-A95C-444E-B31D-0B321B63123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c8aacaa-c2db-4f87-8e6a-81fc8e0cf79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372B3287-3BAE-4FD1-A714-456564CD61D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10779</TotalTime>
  <Words>90</Words>
  <Application>Microsoft Office PowerPoint</Application>
  <PresentationFormat>Widescreen</PresentationFormat>
  <Paragraphs>28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Aptos</vt:lpstr>
      <vt:lpstr>Arial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NMHS Powerpoint Template 2025 16.9</dc:title>
  <dc:creator>Pretsel, Cameron</dc:creator>
  <cp:lastModifiedBy>Drake-Brockman, Phoebe</cp:lastModifiedBy>
  <cp:revision>123</cp:revision>
  <dcterms:created xsi:type="dcterms:W3CDTF">2021-11-09T01:44:36Z</dcterms:created>
  <dcterms:modified xsi:type="dcterms:W3CDTF">2026-09-10T02:54:47Z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0x010100D06DB2D1C6394441A49BA252D880669D</vt:lpwstr>
  </property>
  <property fmtid="{D5CDD505-2E9C-101B-9397-08002B2CF9AE}" pid="3" name="xd_Signature">
    <vt:bool>false</vt:bool>
  </property>
  <property fmtid="{D5CDD505-2E9C-101B-9397-08002B2CF9AE}" pid="4" name="xd_ProgID">
    <vt:lpwstr/>
  </property>
  <property fmtid="{D5CDD505-2E9C-101B-9397-08002B2CF9AE}" pid="5" name="TemplateUrl">
    <vt:lpwstr/>
  </property>
  <property fmtid="{D5CDD505-2E9C-101B-9397-08002B2CF9AE}" pid="6" name="_dlc_DocIdItemGuid">
    <vt:lpwstr>d024d119-9d50-436f-a432-1803409a66b9</vt:lpwstr>
  </property>
  <property fmtid="{D5CDD505-2E9C-101B-9397-08002B2CF9AE}" pid="7" name="MediaServiceImageTags">
    <vt:lpwstr/>
  </property>
  <property fmtid="{D5CDD505-2E9C-101B-9397-08002B2CF9AE}" pid="8" name="ComplianceAssetId">
    <vt:lpwstr/>
  </property>
  <property fmtid="{D5CDD505-2E9C-101B-9397-08002B2CF9AE}" pid="9" name="_ExtendedDescription">
    <vt:lpwstr/>
  </property>
  <property fmtid="{D5CDD505-2E9C-101B-9397-08002B2CF9AE}" pid="10" name="TriggerFlowInfo">
    <vt:lpwstr/>
  </property>
</Properties>
</file>